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9" r:id="rId3"/>
    <p:sldId id="266" r:id="rId4"/>
    <p:sldId id="267" r:id="rId5"/>
    <p:sldId id="271" r:id="rId6"/>
    <p:sldId id="268" r:id="rId7"/>
    <p:sldId id="273" r:id="rId8"/>
    <p:sldId id="257" r:id="rId9"/>
    <p:sldId id="259" r:id="rId10"/>
    <p:sldId id="261" r:id="rId11"/>
    <p:sldId id="281" r:id="rId12"/>
    <p:sldId id="262" r:id="rId13"/>
    <p:sldId id="279" r:id="rId14"/>
    <p:sldId id="265" r:id="rId15"/>
    <p:sldId id="274" r:id="rId16"/>
    <p:sldId id="258" r:id="rId17"/>
    <p:sldId id="275" r:id="rId18"/>
    <p:sldId id="276" r:id="rId19"/>
    <p:sldId id="263" r:id="rId20"/>
    <p:sldId id="278" r:id="rId21"/>
    <p:sldId id="277" r:id="rId22"/>
    <p:sldId id="272" r:id="rId23"/>
    <p:sldId id="280" r:id="rId24"/>
    <p:sldId id="282" r:id="rId25"/>
    <p:sldId id="283" r:id="rId26"/>
    <p:sldId id="284" r:id="rId27"/>
    <p:sldId id="285" r:id="rId28"/>
    <p:sldId id="286" r:id="rId29"/>
    <p:sldId id="270" r:id="rId30"/>
    <p:sldId id="287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8708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9748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1653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423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7329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2542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323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6388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0108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3440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406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077BA-582E-4237-AD3B-94BD7AB9F939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461F8B2-6EB2-4C67-A330-0A4BE4BEBE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0764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oppsy.ru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n-shkola.ru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-oksion.ru/OBZH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journal.ru/info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pish.ru/about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24AE5E-80C5-96B9-8860-DDFA76E0ED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Педагогическая копилка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17E39AD-61B4-6A23-E876-E45809ECD5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 издания для педагогов</a:t>
            </a:r>
          </a:p>
        </p:txBody>
      </p:sp>
    </p:spTree>
    <p:extLst>
      <p:ext uri="{BB962C8B-B14F-4D97-AF65-F5344CB8AC3E}">
        <p14:creationId xmlns:p14="http://schemas.microsoft.com/office/powerpoint/2010/main" val="61836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7563C3E-9C5E-2D1A-4FF6-0DDE12014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Образование в современной школе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4160DDE-0F7B-1478-EBAE-49BDDDB9F61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5" b="1155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AE530158-4F2A-16F5-762A-E5B2B6F7D47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бщественно-политический и научно-методический журнал для педагогов и руководителей всего спектра образовательных организаций. Основан в 1999 году. Выходит 6 раз в год (номера сдвоены).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убликует практические материалы по методике преподавания, нормативные документы, статьи, рассказывает об опыте региональных, в том числе сельских, образовательных учреждений, конспекты уроков, сценарии школьных мероприятий, педагогические рекомендации и другие материалы, необходимые современной школе.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0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7E83F2C-937C-6E9F-D6A3-EE976B091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УЧИТЕЛЬСКАЯ ГАЗЕТА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43EDE617-2592-8D23-17E8-F9389BE6F60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" b="1069"/>
          <a:stretch/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202B43C-FBE6-2353-789B-0C9B508E8F0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sz="20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снована в 1924 году.</a:t>
            </a:r>
          </a:p>
          <a:p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Новости образования, открытые уроки лучших педагогов, инновационные средства обучения, социальная защита педагогов, юридические консультации, конкурсы для учителей и школьников, методические разработки, письма, актуальные интервью, рецензии на фильмы, книги, театральные премьеры, репортажи из регионов, зарплата учителей и многое другое. ... 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http://www.ug.ru/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439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0B87043B-170D-7F5D-CCD1-174A5B5C8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учитель</a:t>
            </a:r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xmlns="" id="{F8DD7A70-EFA5-C554-8809-7181448A019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" b="2871"/>
          <a:stretch/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617A904-F61F-B1E7-DE43-5137A637138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рофессиональный педагогический журнал.  Основан в 1861 г. Периодичность – 4 раза в год. Издание знакомит читателей с новейшими образовательными разработками, посвященными актуальным проблемам совершенствования системы обучения и воспитания школьников и студентов.  </a:t>
            </a:r>
            <a:r>
              <a:rPr lang="ru-RU" sz="1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Предназначен </a:t>
            </a:r>
            <a:r>
              <a:rPr lang="ru-RU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педагогов-практиков, методистов, молодых ученых и учителей, управленцев образовательных учреждений всех видов, типов и уровней, аспирантов, соискателей ученых степеней, а также целых учебных заведений и регионов. Основные рубрики: «Урок: опыт, методика», «Журнал в журнале», «Учитель – учителю: разговор с коллегой».        </a:t>
            </a:r>
            <a:r>
              <a:rPr lang="en-US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https://ychitel.com/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18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EEFF00-85CE-3CBC-61D2-FD1BA400D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Воспитательная работа в школе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21D8AB0-78A9-38EF-5829-E8739DB06F1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8" b="1368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238444D-C875-77A7-C975-7B2EBBD5D65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1200" b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Настольный журнал заместителя директора по воспитательной работе и классного руководителя. Концептуальная идея журнала — воспитание Делом: нравственная проповедь не может заменить тренинг нравственных привычек, а знания и интеллект не гарантируют становление в человеке доброты и порядочности. Материалы журнала раскрывают теорию и практику воспитательной работы в школе. Основные рубрики: «Методология», «Концепции и системы», «Управление и проектирование», «Технология и инструментарий», «Педагогическая мастерская», «Исследования и эксперименты», «Сценарии и алгоритмы», «Педагогический лексикон».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39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D145EA-F54F-0A2C-CC2F-2ED327E8E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Воспитание школьников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3A41E81-64F6-9235-C930-C2620E87C57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2" b="5242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AD16737-A3CD-5998-6549-CA6643F73E4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47500" lnSpcReduction="20000"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еоретический и научно-методический журнал. Издается с 1966 г. Выходит 8 раз в год. Издание публикует документы Министерства образования и науки РФ, имеющие непосредственное отношение к воспитательной работе; статьи о новом в науке и практике воспитания, об инновационной деятельности передовых школ, опытно-экспериментальной работе федеральных и региональных экспериментальных площадок в сфере воспитания.</a:t>
            </a:r>
          </a:p>
          <a:p>
            <a:pPr algn="just"/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страницах журнала также представлены материалы о детских и молодежных общественных организациях России и ближнего зарубежья, военно-спортивных клубах, поисковых центрах, детских оздоровительных и профильных лагерях.  Основные рубрики: «Директору школы», «Философия воспитания», «Модуль «Школьный урок»», «Примерная программа воспитания» и другие.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24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E10ACA-B14A-357D-25EF-988B82D52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Коррекционная педагогика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E82B7CF-6C9F-6AE1-6C93-872B739A176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" r="351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35A8FF6-94BA-8FFC-1BF4-D36D0751A0D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62500" lnSpcReduction="20000"/>
          </a:bodyPr>
          <a:lstStyle/>
          <a:p>
            <a:pPr indent="180975" algn="just">
              <a:spcAft>
                <a:spcPts val="0"/>
              </a:spcAft>
            </a:pP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Научно-методический журнал </a:t>
            </a: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9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sz="19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людей, заинтересованных решать проблемы в области детской и взрослой дефектологии. Технологии работы с детьми с нарушениями в развитии, особенности работы с дошкольниками, возможности специальных образовательных учреждений в коррекции развития и образования особых детей, обмен опытом лучших педагогов и дефектологов страны и возможности их профессионального роста и повышения квалификации все нашло свое отражение на страницах журнала. 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431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4E9BDD-E1D0-47F5-201E-C34305062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ПСИХОЛОГИИ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CA6C1ED8-6788-5C4D-B8C5-51844685FFA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2" b="3502"/>
          <a:stretch/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6AD66BF-5C4C-48B2-873D-DB6A3583C7A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0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оссийский научный журнал в области психологии. Выходит 6 раз в год.</a:t>
            </a:r>
          </a:p>
          <a:p>
            <a:pPr algn="just"/>
            <a:r>
              <a:rPr lang="ru-RU" sz="20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рубрики: «Теоретические исследования», «Возрастная и педагогическая психология», «Психология и практика», «Психологическая консультация», «Тематические сообщения», «Дискуссии и обсуждения», «История психологии», «Памятные даты» и др.</a:t>
            </a:r>
          </a:p>
          <a:p>
            <a:pPr algn="just"/>
            <a:r>
              <a:rPr lang="ru-RU" b="0" i="0" u="none" strike="noStrike" dirty="0">
                <a:solidFill>
                  <a:srgbClr val="222222"/>
                </a:solidFill>
                <a:effectLst/>
                <a:latin typeface="Noto Serif" panose="02020600060500020200" pitchFamily="18" charset="0"/>
                <a:hlinkClick r:id="rId3"/>
              </a:rPr>
              <a:t>http://www.voppsy.ru/</a:t>
            </a:r>
            <a:endParaRPr lang="ru-RU" b="0" i="0" dirty="0">
              <a:solidFill>
                <a:srgbClr val="222222"/>
              </a:solidFill>
              <a:effectLst/>
              <a:latin typeface="Noto Serif" panose="02020600060500020200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649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4057C69-D641-18E5-783B-98B2665AF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КЛАССНЫЙ РУКОВОДИТЕЛЬ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AD0D34F7-3DCF-FBA2-7023-DA98B1D9A47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9" b="1709"/>
          <a:stretch/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B272B23-186C-4A60-34CF-D8BCA12B49E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ru-RU" sz="19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19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аучно-методический журнал для заместителей директоров по воспитательной работе, классных руководителей и кураторов, учителей начальной школы. Издается с января 1997 г., выходит 8 раз в год. Одно из лидирующих изданий по вопросам и проблемам воспитания.</a:t>
            </a:r>
          </a:p>
          <a:p>
            <a:pPr algn="just"/>
            <a:r>
              <a:rPr lang="ru-RU" sz="19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Журнал является источником оперативной информации о российском и зарубежном опыте воспитания, на его страницах предлагаются варианты решений различных проблем. Но главная цель – помочь повысить качество воспитания подрастающего поколения.</a:t>
            </a:r>
          </a:p>
          <a:p>
            <a:pPr algn="just"/>
            <a:r>
              <a:rPr lang="ru-RU" b="0" i="0" dirty="0">
                <a:solidFill>
                  <a:srgbClr val="222222"/>
                </a:solidFill>
                <a:effectLst/>
                <a:latin typeface="Noto Serif" panose="02020600060500020200" pitchFamily="18" charset="0"/>
              </a:rPr>
              <a:t>http://www.ppoisk.com/Gurnaly/klass.htm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025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1A67E8A-3CB4-6485-6F4F-9C5E206D7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НАЧАЛЬНАЯ ШКОЛА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C7DFD789-D06B-B7A6-5E9E-2E025273E6F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5" b="4365"/>
          <a:stretch/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16BA8ED-0E2D-76F9-DC7D-7677EEE8702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16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аучно-методический журнал. Выпускается с 1933 г., выходит ежемесячно.</a:t>
            </a:r>
          </a:p>
          <a:p>
            <a:pPr algn="just"/>
            <a:r>
              <a:rPr lang="ru-RU" sz="16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Является уникальным методическим пособием, универсальным по своему характеру: в нём публикуются материалы по всем предметам и курсам для каждого класса начальной школы, официальные документы Министерства образования и науки РФ.</a:t>
            </a:r>
          </a:p>
          <a:p>
            <a:pPr algn="just"/>
            <a:r>
              <a:rPr lang="ru-RU" b="0" i="0" u="none" strike="noStrike" dirty="0">
                <a:solidFill>
                  <a:srgbClr val="222222"/>
                </a:solidFill>
                <a:effectLst/>
                <a:latin typeface="Noto Serif" panose="02020600060500020200" pitchFamily="18" charset="0"/>
                <a:hlinkClick r:id="rId3"/>
              </a:rPr>
              <a:t>https://n-shkola.ru/</a:t>
            </a:r>
            <a:endParaRPr lang="ru-RU" b="0" i="0" dirty="0">
              <a:solidFill>
                <a:srgbClr val="222222"/>
              </a:solidFill>
              <a:effectLst/>
              <a:latin typeface="Noto Serif" panose="02020600060500020200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78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7628D6B-1DA0-980D-5D59-6C7CDA562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педсовет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77961A0-DBBE-1E56-4DDB-6F41D23F7D6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" b="239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9CBB885-0935-781C-8FB4-57EE2EB4F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Газета предназначена для педагогов начальной школы и содержит множество готовых методических разработок и идей  для проведения не только веселых праздников, но и познавательных бесед. Эта газета будет интересна и родителям и самим ребятам, если они решат весело и с выдумкой провести, например,  день рождения, классный час или другой праздник.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1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661548-A382-94F6-5909-29DFAFF17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ОСНОВЫ БЕЗОПАСНОСТИ ЖИЗНЕДЕЯТЕЛЬНОСТИ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54CEE5AB-9C7A-4AB1-02C5-9A72271A041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5" b="3555"/>
          <a:stretch/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25FC877-38D2-E161-019F-93E1EB643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ru-RU" sz="19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19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жемесячное информационно-методическое издание для преподавателей. Издается с 1999 г. на базе редакции журнала «Гражданская защита». Учредители – МЧС России и Российский фонд помощи при чрезвычайных ситуациях «Защита».</a:t>
            </a:r>
          </a:p>
          <a:p>
            <a:pPr algn="just"/>
            <a:r>
              <a:rPr lang="ru-RU" sz="19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задачи: помочь преподавателям курса ОБЖ в подготовке и проведении занятий по данному предмету, формирование культуры безопасности у детей и молодежи, распространение положительного опыта преподавания данного курса. Публикуются статьи в соответствии с учебными программами курса.</a:t>
            </a:r>
          </a:p>
          <a:p>
            <a:pPr algn="just"/>
            <a:r>
              <a:rPr lang="ru-RU" b="0" i="0" u="none" strike="noStrike" dirty="0">
                <a:solidFill>
                  <a:srgbClr val="222222"/>
                </a:solidFill>
                <a:effectLst/>
                <a:latin typeface="Noto Serif" panose="02020600060500020200" pitchFamily="18" charset="0"/>
                <a:hlinkClick r:id="rId3"/>
              </a:rPr>
              <a:t>http://www.ic-oksion.ru/OBZH</a:t>
            </a:r>
            <a:endParaRPr lang="ru-RU" b="0" i="0" dirty="0">
              <a:solidFill>
                <a:srgbClr val="222222"/>
              </a:solidFill>
              <a:effectLst/>
              <a:latin typeface="Noto Serif" panose="02020600060500020200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702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39E7888-C2AA-E7C7-DD31-F8C95CE4C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Русский язык в школе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0BD96DE-11B1-91C3-0C8A-FA9C3626314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" r="315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F40186C-E869-ECF6-4281-4F82ABEC6CF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Журнал  пользуется заслуженным уважением среди учителей-словесников, методистов  и является постоянным помощником в работе. Разнообразный по форме и широкий по охвату тем, материал отвечает современным задачам преподавания русского языка в школе и вузе. В доступной и интересной форме освещаются актуальные вопросы преподавания русского языка, анализируются тексты художественных произведений, освещаются вопросы культуры речи . Уделяется внимание и современным формам углубленного изучения языка (факультативы, элективные курсы и т.д.). Материалы, публикуемые в журнале  помогают учителю-словеснику совершенствоваться, обогащать свой педагогический опыт.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739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F27EAE-85F2-0129-39DC-046DFB174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Литература в школе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xmlns="" id="{35F4ACAB-10E8-119E-EA4B-7C7FF01BA074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1450329" y="3009089"/>
            <a:ext cx="5524404" cy="227754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>
              <a:ln>
                <a:noFill/>
              </a:ln>
              <a:solidFill>
                <a:srgbClr val="222222"/>
              </a:solidFill>
              <a:effectLst/>
              <a:latin typeface="Noto Serif" panose="02020600060500020200" pitchFamily="18" charset="0"/>
              <a:cs typeface="Noto Serif" panose="02020600060500020200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Старейший научно-методический журнал  </a:t>
            </a:r>
            <a:r>
              <a:rPr lang="ru-RU" sz="14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«Литература в школе»</a:t>
            </a:r>
            <a:r>
              <a:rPr lang="ru-RU" sz="1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«сокровищница» идей для преподавателей русского языка и литературы, здесь вы найдете публикации ведущих литературоведов и литературных критиков о русской и зарубежной классике, современной литературе,  методические советы, готовые планы уроков по темам, материал об  опыте работы лучших учителей страны. На его страницах можно найти анализы произведений классиков и  современных авторов.</a:t>
            </a:r>
            <a:endParaRPr kumimoji="0" lang="ru-RU" alt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BD05F2D-6659-4FCD-A67C-AE125402A62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4" b="16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2209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0094DF-1CEF-D782-E475-E8799100B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Приложение «уроки литературы»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B55F258-8F6C-8140-1764-8751C43D59D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" r="80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74BBC73-F630-96E9-4EB2-429241953AF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рактические материалы к урокам. Формат издания позволяет дать богатый иллюстративный материал. Приложение выходит ежемесячно и рассылается подписчикам вместе с основным журналом. Рубрики: Разумное, доброе, вечное, Уча учусь, Пока не догорят высокие свечи.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73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AEF09D-2814-E716-9516-AFC654822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ИНФОРМАТИКА И ОБРАЗОВАНИЕ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B0317458-4A32-7B73-D01C-57CDDD82491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6" b="1056"/>
          <a:stretch/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93F0C67-0B95-4E20-5332-CDFCE85576E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ru-RU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жемесячный научно-методический журнал для учителей информатики средней школы, преподавателей вузов, ссузов, методистов, завучей по информатизации. Издается с 1986 года.</a:t>
            </a:r>
          </a:p>
          <a:p>
            <a:pPr algn="just"/>
            <a:r>
              <a:rPr lang="ru-RU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рубрики: «Общие вопросы», «Готовимся к ЕГЭ по информатике», «Методика», «Педагогический опыт», «Педагогические измерения и тесты», «ИКТ в образовании», «Информатика в начальной школе», «Зарубежный опыт» и др.</a:t>
            </a:r>
          </a:p>
          <a:p>
            <a:pPr algn="just"/>
            <a:r>
              <a:rPr lang="ru-RU" b="0" i="0" u="none" strike="noStrike" dirty="0">
                <a:solidFill>
                  <a:srgbClr val="222222"/>
                </a:solidFill>
                <a:effectLst/>
                <a:latin typeface="Noto Serif" panose="02020600060500020200" pitchFamily="18" charset="0"/>
                <a:hlinkClick r:id="rId3"/>
              </a:rPr>
              <a:t>https://infojournal.ru/info/</a:t>
            </a:r>
            <a:endParaRPr lang="ru-RU" b="0" i="0" dirty="0">
              <a:solidFill>
                <a:srgbClr val="222222"/>
              </a:solidFill>
              <a:effectLst/>
              <a:latin typeface="Noto Serif" panose="02020600060500020200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686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EFB565-7C12-665C-C19F-C77BE679D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Приложение к газете «первое сентября»- география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1F581A5-652C-2B8B-345E-5DB84176DA9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3" b="893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8C521F7-990E-B402-AFAB-3D62251FE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«Без географии вы нигде»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под таким девизом работают авторы газеты. 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«География»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предлагает актуальные статьи по проблемам современной географии, дискуссии по важнейшим вопросам географического образования, материалы по данным переписи населения России. Картограммы и диаграммы по новейшим статданным экономики мира и нашей страны.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69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E63D3D3-3770-D8E7-3C84-546A40BEA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Приложение к газете «первое сентября» - история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258E8E8-F485-1B35-74E0-3529D9F822B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" b="2035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1CD1980-CF56-4BAD-F212-DF072ED9AF8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Газета 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«История»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освещает проблемные вопросы  в методике преподавания истории и исторической мысли в России, материал, посвященный историческим датам, персоналиям, истории техники и научной мысли России и зарубежных стран,   методические разработки уроков. Газета подробно освещает основные события в педагогической жизни России.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85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0F6B71-F551-D7CD-AE6B-9D9ED0DA5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ПРЕПОДАВАНИЕ ИСТОРИИ И ОБЩЕСТВОЗНАНИЯ В ШКОЛЕ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6538131A-D1D2-899C-4B65-DEB4DDFC50A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72" b="8472"/>
          <a:stretch/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2412BCB-3BA8-D520-CD85-305358040D5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ru-RU" sz="19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9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здается с 2000 г., выходит восемь раз в год.</a:t>
            </a:r>
          </a:p>
          <a:p>
            <a:pPr algn="just"/>
            <a:r>
              <a:rPr lang="ru-RU" sz="19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Журнал с разделом «Экономика и право в школе» является научно-методическим изданием, ориентированным, в первую очередь, на профессиональные запросы педагогов-предметников в средней школе, методистов, преподавателей кафедр методики вузов, работников институтов повышения квалификации.</a:t>
            </a:r>
          </a:p>
          <a:p>
            <a:pPr algn="just"/>
            <a:r>
              <a:rPr lang="ru-RU" sz="1900" b="0" i="0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рубрики: «Отечественная история», «Всеобщая история», «Теория и методика обучения и воспитании» и др.</a:t>
            </a:r>
          </a:p>
          <a:p>
            <a:pPr algn="just"/>
            <a:r>
              <a:rPr lang="ru-RU" sz="1900" b="0" i="0" u="none" strike="noStrike" dirty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  <a:hlinkClick r:id="rId3"/>
              </a:rPr>
              <a:t>http://pish.ru/about</a:t>
            </a:r>
            <a:endParaRPr lang="ru-RU" sz="1900" b="0" i="0" dirty="0">
              <a:solidFill>
                <a:srgbClr val="22222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369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AA4C0BA-F7DA-7E6B-96E2-11D36932F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Преподавание истории в школе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652212F-7F87-7005-44F5-559DE88DA8E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2" b="2272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349C587-C09A-4D3B-AE62-68EDFA9FF97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овременный журнал с богатыми традициями. Он являемся старейшим в стране изданием для учителей истории и обществознания. Его цель — помочь учителю, познакомив с последними реформами в образовательной сфере, свежими методическими разработками, результатами новых научных исследований. На страницах журнала вы найдете ответы на волнующие нас всех вопросы: как готовить к ЕГЭ? Как эффективнее использовать на уроке компьютерные технологии? Какой учебник лучше? Как добиться больших результатов  при постоянной нехватке времени?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04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FBA69B-C25D-F65B-3FAF-F2252AE2C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литература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99D4A73-3ECA-4A3E-5849-379368B0779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" r="144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BADE68A-A9A8-3F6A-4281-BC06D59F3C0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Газета 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«Литература»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предлагает интересный и актуальный материал для преподавателей литературы. Аналитические статьи об особенностях литературных эпох, анализ текста произведений, интервью с писателями, сведения о литературных премиях, материалы для подготовке к ЕГЭ, сценарии и тесты – помогут сделать Ваш урок уникальным и незабываемым.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32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7C0A56-FE45-F15F-A598-82B7B5537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Биология в школе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28720C8-7149-1D9A-EB06-8A30833C66D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5" r="4645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80D5A76-A02E-97B6-EC82-99280C0D93E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62500" lnSpcReduction="20000"/>
          </a:bodyPr>
          <a:lstStyle/>
          <a:p>
            <a:pPr indent="180975" algn="just">
              <a:spcAft>
                <a:spcPts val="0"/>
              </a:spcAft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7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 из старейших научно-теоретических и методических журналов России. Журнал регулярно публикует материалы проблемного характера, статьи и очерки из истории и актуальных исследованиях в области биологии. </a:t>
            </a:r>
          </a:p>
          <a:p>
            <a:pPr indent="180975" algn="just">
              <a:spcAft>
                <a:spcPts val="0"/>
              </a:spcAft>
            </a:pPr>
            <a:r>
              <a:rPr lang="ru-RU" sz="17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Авторы журнала стремятся, чтобы в нем находили полезное для себя и педагоги общеобразовательных школ, и работники станций юных натуралистов, и методисты, а также учащиеся старших классов и их родители, желающие помочь своим детям в выборе будущей профессии.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472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CB7561-274B-67E3-9C84-B15769CF2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Химия в школе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379A9C6-4A9F-0035-0A26-EDE5A25F4EB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" b="1050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A9AA147-C3A1-BF7B-AEEB-E9FE715C43E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1100" b="0" i="0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Журнал для учителей химии, учащихся средних и старших классов, абитуриентов, студентов химических факультетов педагогических вузов, а также всех тех, кто любит химию. На страницах журнала  публикуются материалы по темам школьной программы, опыт работы по новым информационным технологиями,  тестовые задания и другие материалы для эффективной подготовки к зачетным и контрольным работам, олимпиадам, к выпускным и вступительным экзаменам, материалы, ориентирующие учащихся в выборе профессии; статьи об актуальных достижениях и разработках в области химии, о роли химии в развитии промышленности и современного общества. Редакция журнала надеется, что материалы журнала помогут развить интерес к химии, и сформировать ценностное отношение к миру.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45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6876AB-D376-B809-496F-E0CFECA6D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Математика в школе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B7A77D5-A7D8-C0A7-6E1E-EA569E8B8E2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7" r="3977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AEA16E7E-5983-061C-7F98-22871A4B77D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страницах журнала опытные учителя, методисты, педагоги, учёные делятся с читателями своими секретами преодоления трудностей, возникающих в процессе обучения математике. Авторы новых учебников рассказывают о методических идеях, заложенных в их пособиях, об особенностях работы с ними.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Полезен у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чителю – в подготовке к урокам, в организации внеклассной работы по предмету.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20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8460C06-FBA6-709B-A20A-363B209B8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Физика в школе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4CAC4A8-1A32-E326-BC98-6F8760A3D62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" r="326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AF83CCA-AC98-D00A-5A99-AB9277D4F89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тарейшее и авторитетнейшее учебно-методическое пособие для учителей физики средних школ и приравненных к ним учреждений образования: колледжей, лицеев, техникумов.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13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22C226-171C-F6D2-215E-CF09484EE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Искусство в школе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B9FC570-B5FB-E431-8BCF-45047273888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" r="4516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B1E794B-3247-BAE0-8410-5A705BFFE24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1200" b="0" i="0" dirty="0">
                <a:effectLst/>
                <a:latin typeface="Times New Roman" pitchFamily="18" charset="0"/>
                <a:cs typeface="Times New Roman" pitchFamily="18" charset="0"/>
              </a:rPr>
              <a:t>Журнал  является правопреемником журнала «Музыка в школе», который был основан композитором Д.Б. Кабалевским в 1982 году и в 1991 году переименован в журнал «Искусство в школе». Это единственное научно-методическое иллюстрированное издание, посвященное не какой-либо отдельной художественной дисциплине, а совокупности проблем преподавания искусств в школе.</a:t>
            </a:r>
            <a:r>
              <a:rPr lang="ru-RU" sz="1200" b="0" i="0" dirty="0">
                <a:solidFill>
                  <a:srgbClr val="336699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200" b="0" i="0" dirty="0">
                <a:effectLst/>
                <a:latin typeface="Times New Roman" pitchFamily="18" charset="0"/>
                <a:cs typeface="Times New Roman" pitchFamily="18" charset="0"/>
              </a:rPr>
              <a:t>Журнал рассказывает о передовых методах преподавания мировой художественной культуры, изобразительных искусств, музыки, театра как в школьных, так и во внешкольных формах; литературы как предмета эстетического цикла, включающего детское литературное творчество.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90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637C47-FDB1-7DA0-7B35-50A663FD1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Физическая культура в школе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921ECF5-528D-C79D-2931-D8BEB823845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7" r="3977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E4D8581-7F7F-8F95-F96D-2648834AB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убликует поурочные планы и методические разработки уроков, внеклассных и общешкольных мероприятий по физической культуре, патриотическому и военно-патриотическому воспитанию подрастающего поколения, тестовые задания для проверки теоретической и двигательной подготовленности учащихся; рассказывает о применении новых информативно-коммуникационных технологий и путях внедрения профильного обучения в старших классах.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328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08FF5E-B840-A677-4D7D-6611D2578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Иностранные языки в школе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A6D9239-CB9A-2D46-C616-D7748B29904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1" b="1781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B8C57BA-11F4-72C9-1DCC-11FE163216D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1200" b="0" i="0" dirty="0">
                <a:solidFill>
                  <a:srgbClr val="313131"/>
                </a:solidFill>
                <a:effectLst/>
                <a:latin typeface="Times New Roman" pitchFamily="18" charset="0"/>
                <a:cs typeface="Times New Roman" pitchFamily="18" charset="0"/>
              </a:rPr>
              <a:t>На страницах журнала публикуются статьи, посвященные решению проблем, связанных с преподаванием и изучением иностранных языков в общеобразовательной и профессиональной школе, результаты фундаментальных и прикладных исследований в области методики преподавания иностранных языков, практические вопросы обучения иностранным языкам. Уделяется внимание актуальным темам: государственная итоговая аттестация, проектная деятельность, дистанционное обучение, электронные формы обучения, профессиональная подготовка учителя иностранных языков, организация самостоятельной и внеклассной работы и олимпиады по иностранным языкам и т.д.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88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5E7AF6C-33F5-4D5B-7550-0B1D70716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Читаем, учимся,</a:t>
            </a:r>
            <a:br>
              <a:rPr lang="ru-RU" dirty="0"/>
            </a:br>
            <a:r>
              <a:rPr lang="ru-RU" dirty="0"/>
              <a:t>играем</a:t>
            </a:r>
            <a:br>
              <a:rPr lang="ru-RU" dirty="0"/>
            </a:b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F9685CF-FFA5-7AAB-C19E-6F771E4E228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7" b="3927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E6F4BCF-022C-72E5-FE1F-B7D2246D694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жемесячный журнал-сборник сценариев для школ и библиотек, выпускается с 1995 года.</a:t>
            </a:r>
          </a:p>
          <a:p>
            <a:r>
              <a:rPr lang="ru-RU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номер журнала </a:t>
            </a:r>
            <a:r>
              <a:rPr lang="ru-RU" sz="12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«Читаем, учимся, играем»</a:t>
            </a:r>
            <a:r>
              <a:rPr lang="ru-RU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содержит сценарии школьных уроков, внеклассных мероприятий для школьников,  вы найдёте для себя новые идеи по организации и проведению календарных праздников и памятных дней, материалы, посвященные истории родного края, юбилейным датам отечественной и зарубежной литературы,  познакомитесь с опытом педагогов и библиотекарей из разных городов России.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7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5706" y="1155032"/>
            <a:ext cx="56628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 flipH="1">
            <a:off x="7778013" y="3850105"/>
            <a:ext cx="38364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Презентацию подготовила педагог-библиотекарь ГБОУ РК «Школа-интернат №23» Турсунова Л.В.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301</TotalTime>
  <Words>1244</Words>
  <Application>Microsoft Office PowerPoint</Application>
  <PresentationFormat>Широкоэкранный</PresentationFormat>
  <Paragraphs>82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Gill Sans MT</vt:lpstr>
      <vt:lpstr>Noto Serif</vt:lpstr>
      <vt:lpstr>Times New Roman</vt:lpstr>
      <vt:lpstr>Verdana</vt:lpstr>
      <vt:lpstr>Галерея</vt:lpstr>
      <vt:lpstr>Педагогическая копилка</vt:lpstr>
      <vt:lpstr>Образование в современной школе</vt:lpstr>
      <vt:lpstr>УЧИТЕЛЬСКАЯ ГАЗЕТА</vt:lpstr>
      <vt:lpstr>учитель</vt:lpstr>
      <vt:lpstr>Воспитательная работа в школе</vt:lpstr>
      <vt:lpstr>Воспитание школьников</vt:lpstr>
      <vt:lpstr>Коррекционная педагогика</vt:lpstr>
      <vt:lpstr>ВОПРОСЫ ПСИХОЛОГИИ</vt:lpstr>
      <vt:lpstr>КЛАССНЫЙ РУКОВОДИТЕЛЬ</vt:lpstr>
      <vt:lpstr>НАЧАЛЬНАЯ ШКОЛА</vt:lpstr>
      <vt:lpstr>педсовет</vt:lpstr>
      <vt:lpstr>ОСНОВЫ БЕЗОПАСНОСТИ ЖИЗНЕДЕЯТЕЛЬНОСТИ</vt:lpstr>
      <vt:lpstr>Русский язык в школе</vt:lpstr>
      <vt:lpstr>Литература в школе</vt:lpstr>
      <vt:lpstr>Приложение «уроки литературы»</vt:lpstr>
      <vt:lpstr>ИНФОРМАТИКА И ОБРАЗОВАНИЕ</vt:lpstr>
      <vt:lpstr>Приложение к газете «первое сентября»- география</vt:lpstr>
      <vt:lpstr>Приложение к газете «первое сентября» - история</vt:lpstr>
      <vt:lpstr>ПРЕПОДАВАНИЕ ИСТОРИИ И ОБЩЕСТВОЗНАНИЯ В ШКОЛЕ</vt:lpstr>
      <vt:lpstr>Преподавание истории в школе</vt:lpstr>
      <vt:lpstr>литература</vt:lpstr>
      <vt:lpstr>Биология в школе</vt:lpstr>
      <vt:lpstr>Химия в школе</vt:lpstr>
      <vt:lpstr>Математика в школе</vt:lpstr>
      <vt:lpstr>Физика в школе</vt:lpstr>
      <vt:lpstr>Искусство в школе</vt:lpstr>
      <vt:lpstr>Физическая культура в школе</vt:lpstr>
      <vt:lpstr>Иностранные языки в школе</vt:lpstr>
      <vt:lpstr>                         Читаем, учимся, играем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ИЗДАНИЯ ДЛЯ ПЕДАГОГОВ</dc:title>
  <dc:creator>Максим Турсунов</dc:creator>
  <cp:lastModifiedBy>USER</cp:lastModifiedBy>
  <cp:revision>23</cp:revision>
  <dcterms:created xsi:type="dcterms:W3CDTF">2023-11-07T11:42:56Z</dcterms:created>
  <dcterms:modified xsi:type="dcterms:W3CDTF">2023-11-12T14:49:35Z</dcterms:modified>
</cp:coreProperties>
</file>