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2" r:id="rId3"/>
    <p:sldId id="257" r:id="rId4"/>
    <p:sldId id="259" r:id="rId5"/>
    <p:sldId id="269" r:id="rId6"/>
    <p:sldId id="258" r:id="rId7"/>
    <p:sldId id="263" r:id="rId8"/>
    <p:sldId id="267" r:id="rId9"/>
    <p:sldId id="270" r:id="rId10"/>
    <p:sldId id="274" r:id="rId11"/>
    <p:sldId id="266" r:id="rId12"/>
    <p:sldId id="271" r:id="rId13"/>
    <p:sldId id="272" r:id="rId14"/>
    <p:sldId id="273" r:id="rId15"/>
    <p:sldId id="27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7" autoAdjust="0"/>
    <p:restoredTop sz="94660"/>
  </p:normalViewPr>
  <p:slideViewPr>
    <p:cSldViewPr>
      <p:cViewPr varScale="1">
        <p:scale>
          <a:sx n="67" d="100"/>
          <a:sy n="67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4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844824"/>
            <a:ext cx="7406640" cy="252028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«Социальное партнерство 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образовательном пространстве микрорайона (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Сулажгора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40322"/>
            <a:ext cx="1872208" cy="19850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47664" y="4437112"/>
            <a:ext cx="6618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оциальное направление</a:t>
            </a:r>
            <a:endParaRPr lang="ru-RU" sz="4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692696"/>
            <a:ext cx="6232736" cy="36004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Цель: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    </a:t>
            </a:r>
            <a:r>
              <a:rPr lang="ru-RU" dirty="0" smtClean="0"/>
              <a:t>дать обучающимся представление об  общественных ценностях и образцах поведения через практику общественных отношений с различными социальными группами и людьми с разным социальным статусом.</a:t>
            </a:r>
            <a:endParaRPr lang="ru-RU" dirty="0"/>
          </a:p>
        </p:txBody>
      </p:sp>
      <p:pic>
        <p:nvPicPr>
          <p:cNvPr id="6" name="Рисунок 5" descr="QG4T8ahkq34.jpg"/>
          <p:cNvPicPr>
            <a:picLocks noChangeAspect="1"/>
          </p:cNvPicPr>
          <p:nvPr/>
        </p:nvPicPr>
        <p:blipFill>
          <a:blip r:embed="rId2" cstate="print"/>
          <a:srcRect t="1924" r="15147" b="19572"/>
          <a:stretch>
            <a:fillRect/>
          </a:stretch>
        </p:blipFill>
        <p:spPr>
          <a:xfrm>
            <a:off x="1259632" y="4275771"/>
            <a:ext cx="6336704" cy="2393590"/>
          </a:xfrm>
          <a:prstGeom prst="rect">
            <a:avLst/>
          </a:prstGeom>
        </p:spPr>
      </p:pic>
      <p:pic>
        <p:nvPicPr>
          <p:cNvPr id="7" name="Рисунок 6" descr="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188640"/>
            <a:ext cx="1807875" cy="1916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88640"/>
            <a:ext cx="5544616" cy="1368152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Задачи реализации </a:t>
            </a:r>
            <a:br>
              <a:rPr lang="ru-RU" sz="3200" b="1" dirty="0" smtClean="0"/>
            </a:br>
            <a:r>
              <a:rPr lang="ru-RU" sz="3200" b="1" dirty="0" smtClean="0"/>
              <a:t>социального направления </a:t>
            </a:r>
            <a:br>
              <a:rPr lang="ru-RU" sz="3200" b="1" dirty="0" smtClean="0"/>
            </a:br>
            <a:r>
              <a:rPr lang="ru-RU" sz="3200" b="1" dirty="0" smtClean="0"/>
              <a:t>проекта: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628800"/>
            <a:ext cx="6912768" cy="2376264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tx1"/>
                </a:solidFill>
              </a:rPr>
              <a:t>совместная реализация коллективных 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 проектов и социально значимых  инициатив</a:t>
            </a:r>
          </a:p>
          <a:p>
            <a:pPr algn="l"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tx1"/>
                </a:solidFill>
              </a:rPr>
              <a:t> сохранение традиций образовательных учреждений</a:t>
            </a:r>
          </a:p>
          <a:p>
            <a:pPr algn="l"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tx1"/>
                </a:solidFill>
              </a:rPr>
              <a:t> совершенствование комфортной образовательной среды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188640"/>
            <a:ext cx="1807875" cy="1916832"/>
          </a:xfrm>
          <a:prstGeom prst="rect">
            <a:avLst/>
          </a:prstGeom>
        </p:spPr>
      </p:pic>
      <p:pic>
        <p:nvPicPr>
          <p:cNvPr id="6" name="Рисунок 5" descr="P1140301.JPG"/>
          <p:cNvPicPr>
            <a:picLocks noChangeAspect="1"/>
          </p:cNvPicPr>
          <p:nvPr/>
        </p:nvPicPr>
        <p:blipFill>
          <a:blip r:embed="rId3" cstate="print"/>
          <a:srcRect t="14414" r="6757" b="24540"/>
          <a:stretch>
            <a:fillRect/>
          </a:stretch>
        </p:blipFill>
        <p:spPr>
          <a:xfrm>
            <a:off x="1835696" y="4149080"/>
            <a:ext cx="5544616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6840760" cy="8640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Интерактивная психологическая игра «Дерево добра»</a:t>
            </a:r>
            <a:endParaRPr lang="ru-RU" sz="3600" b="1" dirty="0"/>
          </a:p>
        </p:txBody>
      </p:sp>
      <p:pic>
        <p:nvPicPr>
          <p:cNvPr id="4" name="Содержимое 3" descr="IMG-2db04152a62df6271d2a2db497345859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516216" y="1700808"/>
            <a:ext cx="1800200" cy="2400267"/>
          </a:xfrm>
        </p:spPr>
      </p:pic>
      <p:pic>
        <p:nvPicPr>
          <p:cNvPr id="5" name="Рисунок 4" descr="IMG-348ed834eed7ea81d5f4334ee9573c3f-V.jpg"/>
          <p:cNvPicPr>
            <a:picLocks noChangeAspect="1"/>
          </p:cNvPicPr>
          <p:nvPr/>
        </p:nvPicPr>
        <p:blipFill>
          <a:blip r:embed="rId3" cstate="print"/>
          <a:srcRect t="22050" r="6201" b="22301"/>
          <a:stretch>
            <a:fillRect/>
          </a:stretch>
        </p:blipFill>
        <p:spPr>
          <a:xfrm>
            <a:off x="395536" y="1268760"/>
            <a:ext cx="3528392" cy="2791116"/>
          </a:xfrm>
          <a:prstGeom prst="rect">
            <a:avLst/>
          </a:prstGeom>
        </p:spPr>
      </p:pic>
      <p:pic>
        <p:nvPicPr>
          <p:cNvPr id="6" name="Рисунок 5" descr="IMG-9b11f3da4688efb7642243af32aeca05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1484784"/>
            <a:ext cx="1656184" cy="2208246"/>
          </a:xfrm>
          <a:prstGeom prst="rect">
            <a:avLst/>
          </a:prstGeom>
        </p:spPr>
      </p:pic>
      <p:pic>
        <p:nvPicPr>
          <p:cNvPr id="7" name="Рисунок 6" descr="IMG-5f26b9f5fb0fb157b8321fc0de47368a-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4385725"/>
            <a:ext cx="1728192" cy="2304256"/>
          </a:xfrm>
          <a:prstGeom prst="rect">
            <a:avLst/>
          </a:prstGeom>
        </p:spPr>
      </p:pic>
      <p:pic>
        <p:nvPicPr>
          <p:cNvPr id="8" name="Рисунок 7" descr="IMG-8fe6add753e3fa878d142b96425e503e-V.jpg"/>
          <p:cNvPicPr>
            <a:picLocks noChangeAspect="1"/>
          </p:cNvPicPr>
          <p:nvPr/>
        </p:nvPicPr>
        <p:blipFill>
          <a:blip r:embed="rId6" cstate="print"/>
          <a:srcRect t="16388" r="2341"/>
          <a:stretch>
            <a:fillRect/>
          </a:stretch>
        </p:blipFill>
        <p:spPr>
          <a:xfrm>
            <a:off x="4139952" y="4221088"/>
            <a:ext cx="2160240" cy="2466032"/>
          </a:xfrm>
          <a:prstGeom prst="rect">
            <a:avLst/>
          </a:prstGeom>
        </p:spPr>
      </p:pic>
      <p:pic>
        <p:nvPicPr>
          <p:cNvPr id="9" name="Рисунок 8" descr="IMG-869620243c18bc18e211f6582da4fa0b-V.jpg"/>
          <p:cNvPicPr>
            <a:picLocks noChangeAspect="1"/>
          </p:cNvPicPr>
          <p:nvPr/>
        </p:nvPicPr>
        <p:blipFill>
          <a:blip r:embed="rId7" cstate="print"/>
          <a:srcRect t="14789" r="4695" b="15561"/>
          <a:stretch>
            <a:fillRect/>
          </a:stretch>
        </p:blipFill>
        <p:spPr>
          <a:xfrm>
            <a:off x="755576" y="4365104"/>
            <a:ext cx="2376264" cy="2315466"/>
          </a:xfrm>
          <a:prstGeom prst="rect">
            <a:avLst/>
          </a:prstGeom>
        </p:spPr>
      </p:pic>
      <p:pic>
        <p:nvPicPr>
          <p:cNvPr id="10" name="Рисунок 9" descr="image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52320" y="188640"/>
            <a:ext cx="1296144" cy="13742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11\Downloads\A99116Y3Xh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060848"/>
            <a:ext cx="2520279" cy="4392488"/>
          </a:xfrm>
          <a:prstGeom prst="rect">
            <a:avLst/>
          </a:prstGeom>
          <a:noFill/>
        </p:spPr>
      </p:pic>
      <p:pic>
        <p:nvPicPr>
          <p:cNvPr id="3" name="Рисунок 2" descr="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8158" y="260649"/>
            <a:ext cx="1358298" cy="1440160"/>
          </a:xfrm>
          <a:prstGeom prst="rect">
            <a:avLst/>
          </a:prstGeom>
        </p:spPr>
      </p:pic>
      <p:pic>
        <p:nvPicPr>
          <p:cNvPr id="2" name="Picture 2" descr="C:\Users\111\Downloads\IMG_20191118_1848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2132856"/>
            <a:ext cx="2592288" cy="4320480"/>
          </a:xfrm>
          <a:prstGeom prst="rect">
            <a:avLst/>
          </a:prstGeom>
          <a:noFill/>
        </p:spPr>
      </p:pic>
      <p:pic>
        <p:nvPicPr>
          <p:cNvPr id="4" name="Picture 2" descr="C:\Users\fsa\Downloads\IMG_20191119_09521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631" y="2060848"/>
            <a:ext cx="2485825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613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6120680" cy="936104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Веб-занятие </a:t>
            </a:r>
            <a:br>
              <a:rPr lang="ru-RU" sz="3600" b="1" dirty="0" smtClean="0"/>
            </a:br>
            <a:r>
              <a:rPr lang="ru-RU" sz="3600" b="1" dirty="0" smtClean="0"/>
              <a:t>«Дорогами добра»</a:t>
            </a:r>
            <a:endParaRPr lang="ru-RU" sz="3600" b="1" dirty="0"/>
          </a:p>
        </p:txBody>
      </p:sp>
      <p:pic>
        <p:nvPicPr>
          <p:cNvPr id="4" name="Содержимое 3" descr="P11808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44008" y="1556792"/>
            <a:ext cx="3888431" cy="29163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P11808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475783"/>
            <a:ext cx="3096344" cy="2322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P11808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23" y="4581128"/>
            <a:ext cx="2747797" cy="20608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P118079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99718" y="4869160"/>
            <a:ext cx="2304256" cy="1728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P118078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46730" y="4517740"/>
            <a:ext cx="2832315" cy="21242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imag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452320" y="188640"/>
            <a:ext cx="1224136" cy="12979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7128792" cy="751103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Праздничные мероприятия</a:t>
            </a:r>
            <a:br>
              <a:rPr lang="ru-RU" sz="3200" b="1" dirty="0" smtClean="0"/>
            </a:br>
            <a:r>
              <a:rPr lang="ru-RU" sz="3200" b="1" dirty="0" smtClean="0"/>
              <a:t> для жителей микрорайона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IMG_20191010_1529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149080"/>
            <a:ext cx="2567161" cy="1903068"/>
          </a:xfrm>
          <a:prstGeom prst="rect">
            <a:avLst/>
          </a:prstGeom>
        </p:spPr>
      </p:pic>
      <p:pic>
        <p:nvPicPr>
          <p:cNvPr id="5" name="Рисунок 4" descr="IMG_20191010_1527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2564904"/>
            <a:ext cx="1800200" cy="2428372"/>
          </a:xfrm>
          <a:prstGeom prst="rect">
            <a:avLst/>
          </a:prstGeom>
        </p:spPr>
      </p:pic>
      <p:pic>
        <p:nvPicPr>
          <p:cNvPr id="7" name="Рисунок 6" descr="IMG_20191010_153154.jpg"/>
          <p:cNvPicPr>
            <a:picLocks noChangeAspect="1"/>
          </p:cNvPicPr>
          <p:nvPr/>
        </p:nvPicPr>
        <p:blipFill>
          <a:blip r:embed="rId4" cstate="print"/>
          <a:srcRect t="7292" r="21622"/>
          <a:stretch>
            <a:fillRect/>
          </a:stretch>
        </p:blipFill>
        <p:spPr>
          <a:xfrm>
            <a:off x="395536" y="1484784"/>
            <a:ext cx="2088232" cy="1831061"/>
          </a:xfrm>
          <a:prstGeom prst="rect">
            <a:avLst/>
          </a:prstGeom>
        </p:spPr>
      </p:pic>
      <p:pic>
        <p:nvPicPr>
          <p:cNvPr id="9" name="Рисунок 8" descr="imag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80312" y="188640"/>
            <a:ext cx="1289872" cy="1367610"/>
          </a:xfrm>
          <a:prstGeom prst="rect">
            <a:avLst/>
          </a:prstGeom>
        </p:spPr>
      </p:pic>
      <p:pic>
        <p:nvPicPr>
          <p:cNvPr id="10" name="Рисунок 9" descr="P116055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1340768"/>
            <a:ext cx="2808312" cy="2106234"/>
          </a:xfrm>
          <a:prstGeom prst="rect">
            <a:avLst/>
          </a:prstGeom>
        </p:spPr>
      </p:pic>
      <p:pic>
        <p:nvPicPr>
          <p:cNvPr id="12" name="Рисунок 11" descr="P116054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4201188"/>
            <a:ext cx="2592288" cy="1944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11605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1628800"/>
            <a:ext cx="2507771" cy="1880828"/>
          </a:xfrm>
          <a:prstGeom prst="rect">
            <a:avLst/>
          </a:prstGeom>
        </p:spPr>
      </p:pic>
      <p:pic>
        <p:nvPicPr>
          <p:cNvPr id="6" name="Рисунок 5" descr="P11605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3861048"/>
            <a:ext cx="3323861" cy="2492896"/>
          </a:xfrm>
          <a:prstGeom prst="rect">
            <a:avLst/>
          </a:prstGeom>
        </p:spPr>
      </p:pic>
      <p:pic>
        <p:nvPicPr>
          <p:cNvPr id="7" name="Рисунок 6" descr="P11605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260648"/>
            <a:ext cx="2592288" cy="1944216"/>
          </a:xfrm>
          <a:prstGeom prst="rect">
            <a:avLst/>
          </a:prstGeom>
        </p:spPr>
      </p:pic>
      <p:pic>
        <p:nvPicPr>
          <p:cNvPr id="8" name="Рисунок 7" descr="P116055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39752" y="2132856"/>
            <a:ext cx="3432381" cy="2574286"/>
          </a:xfrm>
          <a:prstGeom prst="rect">
            <a:avLst/>
          </a:prstGeom>
        </p:spPr>
      </p:pic>
      <p:pic>
        <p:nvPicPr>
          <p:cNvPr id="9" name="Рисунок 8" descr="IMG_20191010_15331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552" y="3573016"/>
            <a:ext cx="2088232" cy="2816913"/>
          </a:xfrm>
          <a:prstGeom prst="rect">
            <a:avLst/>
          </a:prstGeom>
        </p:spPr>
      </p:pic>
      <p:pic>
        <p:nvPicPr>
          <p:cNvPr id="10" name="Рисунок 9" descr="imag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36296" y="188640"/>
            <a:ext cx="1400386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42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68344" y="260648"/>
            <a:ext cx="1217864" cy="1291262"/>
          </a:xfrm>
          <a:prstGeom prst="rect">
            <a:avLst/>
          </a:prstGeom>
        </p:spPr>
      </p:pic>
      <p:pic>
        <p:nvPicPr>
          <p:cNvPr id="3" name="Рисунок 2" descr="P11700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60648"/>
            <a:ext cx="3456384" cy="2592288"/>
          </a:xfrm>
          <a:prstGeom prst="rect">
            <a:avLst/>
          </a:prstGeom>
        </p:spPr>
      </p:pic>
      <p:pic>
        <p:nvPicPr>
          <p:cNvPr id="4" name="Рисунок 3" descr="P117009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00192" y="3861048"/>
            <a:ext cx="2688299" cy="2160240"/>
          </a:xfrm>
          <a:prstGeom prst="rect">
            <a:avLst/>
          </a:prstGeom>
        </p:spPr>
      </p:pic>
      <p:pic>
        <p:nvPicPr>
          <p:cNvPr id="5" name="Рисунок 4" descr="P117008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75856" y="3933056"/>
            <a:ext cx="2904323" cy="2178242"/>
          </a:xfrm>
          <a:prstGeom prst="rect">
            <a:avLst/>
          </a:prstGeom>
        </p:spPr>
      </p:pic>
      <p:pic>
        <p:nvPicPr>
          <p:cNvPr id="6" name="Рисунок 5" descr="P117009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3861048"/>
            <a:ext cx="2952328" cy="2214246"/>
          </a:xfrm>
          <a:prstGeom prst="rect">
            <a:avLst/>
          </a:prstGeom>
        </p:spPr>
      </p:pic>
      <p:pic>
        <p:nvPicPr>
          <p:cNvPr id="7" name="Рисунок 6" descr="P1140301.JPG"/>
          <p:cNvPicPr>
            <a:picLocks noChangeAspect="1"/>
          </p:cNvPicPr>
          <p:nvPr/>
        </p:nvPicPr>
        <p:blipFill>
          <a:blip r:embed="rId7" cstate="print"/>
          <a:srcRect t="14414" r="6757" b="24540"/>
          <a:stretch>
            <a:fillRect/>
          </a:stretch>
        </p:blipFill>
        <p:spPr>
          <a:xfrm>
            <a:off x="4067944" y="1628800"/>
            <a:ext cx="4464496" cy="20293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24328" y="188640"/>
            <a:ext cx="1379920" cy="1463085"/>
          </a:xfrm>
          <a:prstGeom prst="rect">
            <a:avLst/>
          </a:prstGeom>
        </p:spPr>
      </p:pic>
      <p:pic>
        <p:nvPicPr>
          <p:cNvPr id="4" name="Рисунок 3" descr="P11402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5" y="260648"/>
            <a:ext cx="3072341" cy="2304256"/>
          </a:xfrm>
          <a:prstGeom prst="rect">
            <a:avLst/>
          </a:prstGeom>
        </p:spPr>
      </p:pic>
      <p:pic>
        <p:nvPicPr>
          <p:cNvPr id="7" name="Рисунок 6" descr="P114024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952" y="260648"/>
            <a:ext cx="3024336" cy="2268252"/>
          </a:xfrm>
          <a:prstGeom prst="rect">
            <a:avLst/>
          </a:prstGeom>
        </p:spPr>
      </p:pic>
      <p:pic>
        <p:nvPicPr>
          <p:cNvPr id="8" name="Рисунок 7" descr="P114026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47499" y="3344990"/>
            <a:ext cx="3360373" cy="2520280"/>
          </a:xfrm>
          <a:prstGeom prst="rect">
            <a:avLst/>
          </a:prstGeom>
        </p:spPr>
      </p:pic>
      <p:pic>
        <p:nvPicPr>
          <p:cNvPr id="9" name="Рисунок 8" descr="P114027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95936" y="3068960"/>
            <a:ext cx="3611893" cy="27089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128792" cy="109812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Спортивный праздник</a:t>
            </a:r>
            <a:br>
              <a:rPr lang="ru-RU" b="1" dirty="0" smtClean="0"/>
            </a:br>
            <a:r>
              <a:rPr lang="ru-RU" b="1" dirty="0" smtClean="0"/>
              <a:t> «Зимние дозоры»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P11504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1484784"/>
            <a:ext cx="2747797" cy="2060848"/>
          </a:xfrm>
          <a:prstGeom prst="rect">
            <a:avLst/>
          </a:prstGeom>
        </p:spPr>
      </p:pic>
      <p:pic>
        <p:nvPicPr>
          <p:cNvPr id="7" name="Рисунок 6" descr="P11504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1484784"/>
            <a:ext cx="2808312" cy="2106234"/>
          </a:xfrm>
          <a:prstGeom prst="rect">
            <a:avLst/>
          </a:prstGeom>
        </p:spPr>
      </p:pic>
      <p:pic>
        <p:nvPicPr>
          <p:cNvPr id="9" name="Рисунок 8" descr="P115049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1556792"/>
            <a:ext cx="2592288" cy="1944216"/>
          </a:xfrm>
          <a:prstGeom prst="rect">
            <a:avLst/>
          </a:prstGeom>
        </p:spPr>
      </p:pic>
      <p:pic>
        <p:nvPicPr>
          <p:cNvPr id="10" name="Рисунок 9" descr="P115042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4077072"/>
            <a:ext cx="3240360" cy="2430270"/>
          </a:xfrm>
          <a:prstGeom prst="rect">
            <a:avLst/>
          </a:prstGeom>
        </p:spPr>
      </p:pic>
      <p:pic>
        <p:nvPicPr>
          <p:cNvPr id="11" name="Рисунок 10" descr="P1150515.JPG"/>
          <p:cNvPicPr>
            <a:picLocks noChangeAspect="1"/>
          </p:cNvPicPr>
          <p:nvPr/>
        </p:nvPicPr>
        <p:blipFill>
          <a:blip r:embed="rId6" cstate="print"/>
          <a:srcRect r="1667" b="8599"/>
          <a:stretch>
            <a:fillRect/>
          </a:stretch>
        </p:blipFill>
        <p:spPr>
          <a:xfrm>
            <a:off x="3995936" y="3867626"/>
            <a:ext cx="4032448" cy="2811115"/>
          </a:xfrm>
          <a:prstGeom prst="rect">
            <a:avLst/>
          </a:prstGeom>
        </p:spPr>
      </p:pic>
      <p:pic>
        <p:nvPicPr>
          <p:cNvPr id="12" name="Рисунок 11" descr="imag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24328" y="119204"/>
            <a:ext cx="1152128" cy="12215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82843"/>
            <a:ext cx="3240360" cy="2430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P10608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509120"/>
            <a:ext cx="2663974" cy="1997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c8dfd64b5083acd0b8a2d97834348b1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3789040"/>
            <a:ext cx="2085157" cy="2779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c9a7c3d206bcc1acb629057c7287ba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4293096"/>
            <a:ext cx="2808288" cy="210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imag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80312" y="260648"/>
            <a:ext cx="1468301" cy="155679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3528" y="260648"/>
            <a:ext cx="69127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Благотворительные ярмарки </a:t>
            </a:r>
          </a:p>
          <a:p>
            <a:pPr algn="ctr"/>
            <a:r>
              <a:rPr lang="ru-RU" sz="3200" b="1" dirty="0" smtClean="0"/>
              <a:t>для жителей микрорайона</a:t>
            </a:r>
            <a:endParaRPr lang="ru-RU" sz="3200" b="1" dirty="0"/>
          </a:p>
        </p:txBody>
      </p:sp>
      <p:pic>
        <p:nvPicPr>
          <p:cNvPr id="10" name="Picture 6" descr="f8dd704582641e4e11dcbc2043809c6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1484784"/>
            <a:ext cx="1656184" cy="2208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0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152" y="1916832"/>
            <a:ext cx="2808312" cy="210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6480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Праздник Масленица</a:t>
            </a:r>
          </a:p>
          <a:p>
            <a:pPr algn="ctr"/>
            <a:r>
              <a:rPr lang="ru-RU" sz="3200" b="1" dirty="0" smtClean="0"/>
              <a:t> для жителей микрорайона</a:t>
            </a:r>
            <a:endParaRPr lang="ru-RU" sz="3200" b="1" dirty="0"/>
          </a:p>
        </p:txBody>
      </p:sp>
      <p:pic>
        <p:nvPicPr>
          <p:cNvPr id="3" name="Рисунок 2" descr="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64288" y="188640"/>
            <a:ext cx="1506407" cy="1597196"/>
          </a:xfrm>
          <a:prstGeom prst="rect">
            <a:avLst/>
          </a:prstGeom>
        </p:spPr>
      </p:pic>
      <p:pic>
        <p:nvPicPr>
          <p:cNvPr id="4" name="Рисунок 3" descr="IMG_67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437112"/>
            <a:ext cx="2987824" cy="2240868"/>
          </a:xfrm>
          <a:prstGeom prst="rect">
            <a:avLst/>
          </a:prstGeom>
        </p:spPr>
      </p:pic>
      <p:pic>
        <p:nvPicPr>
          <p:cNvPr id="5" name="Рисунок 4" descr="IMG_67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4509120"/>
            <a:ext cx="2771800" cy="2078850"/>
          </a:xfrm>
          <a:prstGeom prst="rect">
            <a:avLst/>
          </a:prstGeom>
        </p:spPr>
      </p:pic>
      <p:pic>
        <p:nvPicPr>
          <p:cNvPr id="6" name="Рисунок 5" descr="IMG_672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1916832"/>
            <a:ext cx="2699792" cy="2024844"/>
          </a:xfrm>
          <a:prstGeom prst="rect">
            <a:avLst/>
          </a:prstGeom>
        </p:spPr>
      </p:pic>
      <p:pic>
        <p:nvPicPr>
          <p:cNvPr id="8" name="Рисунок 7" descr="IMG_674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19872" y="1988840"/>
            <a:ext cx="2664296" cy="1998222"/>
          </a:xfrm>
          <a:prstGeom prst="rect">
            <a:avLst/>
          </a:prstGeom>
        </p:spPr>
      </p:pic>
      <p:pic>
        <p:nvPicPr>
          <p:cNvPr id="2050" name="Picture 2" descr="C:\Users\111\Downloads\ovwFgQ0-u0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2564904"/>
            <a:ext cx="2376264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5400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Гиперборея</a:t>
            </a:r>
            <a:endParaRPr lang="ru-RU" b="1" dirty="0"/>
          </a:p>
        </p:txBody>
      </p:sp>
      <p:pic>
        <p:nvPicPr>
          <p:cNvPr id="4" name="Содержимое 3" descr="image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236296" y="188640"/>
            <a:ext cx="1270253" cy="1346808"/>
          </a:xfrm>
        </p:spPr>
      </p:pic>
      <p:pic>
        <p:nvPicPr>
          <p:cNvPr id="5" name="Рисунок 4" descr="gYymMzsG6a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573016"/>
            <a:ext cx="2265716" cy="3020955"/>
          </a:xfrm>
          <a:prstGeom prst="rect">
            <a:avLst/>
          </a:prstGeom>
        </p:spPr>
      </p:pic>
      <p:pic>
        <p:nvPicPr>
          <p:cNvPr id="6" name="Рисунок 5" descr="1LEB1k64ie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980728"/>
            <a:ext cx="3995936" cy="2104223"/>
          </a:xfrm>
          <a:prstGeom prst="rect">
            <a:avLst/>
          </a:prstGeom>
        </p:spPr>
      </p:pic>
      <p:pic>
        <p:nvPicPr>
          <p:cNvPr id="7" name="Рисунок 6" descr="IMG_658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7864" y="3573016"/>
            <a:ext cx="2211710" cy="2948947"/>
          </a:xfrm>
          <a:prstGeom prst="rect">
            <a:avLst/>
          </a:prstGeom>
        </p:spPr>
      </p:pic>
      <p:pic>
        <p:nvPicPr>
          <p:cNvPr id="1026" name="Picture 2" descr="C:\Users\111\Downloads\г.Петрозаводск МДОУ Детский сад № 22, коллектив Яблонька , снежная постройка по мотивам сказки Андерсона  Дьюмовочка и крот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149080"/>
            <a:ext cx="2880320" cy="2160240"/>
          </a:xfrm>
          <a:prstGeom prst="rect">
            <a:avLst/>
          </a:prstGeom>
          <a:noFill/>
        </p:spPr>
      </p:pic>
      <p:pic>
        <p:nvPicPr>
          <p:cNvPr id="1027" name="Picture 3" descr="C:\Users\111\Downloads\DSCF016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1628800"/>
            <a:ext cx="2736304" cy="20522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mall_children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3876675"/>
            <a:ext cx="6048672" cy="264866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1560" y="764704"/>
            <a:ext cx="657442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latin typeface="+mj-lt"/>
                <a:ea typeface="Tahoma" pitchFamily="34" charset="0"/>
                <a:cs typeface="Tahoma" pitchFamily="34" charset="0"/>
              </a:rPr>
              <a:t>«Звезда микрорайона»</a:t>
            </a:r>
          </a:p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latin typeface="+mj-lt"/>
                <a:ea typeface="Tahoma" pitchFamily="34" charset="0"/>
                <a:cs typeface="Tahoma" pitchFamily="34" charset="0"/>
              </a:rPr>
              <a:t>День семьи</a:t>
            </a:r>
          </a:p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latin typeface="+mj-lt"/>
                <a:ea typeface="Tahoma" pitchFamily="34" charset="0"/>
                <a:cs typeface="Tahoma" pitchFamily="34" charset="0"/>
              </a:rPr>
              <a:t>Неделя Добра</a:t>
            </a:r>
          </a:p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latin typeface="+mj-lt"/>
                <a:ea typeface="Tahoma" pitchFamily="34" charset="0"/>
                <a:cs typeface="Tahoma" pitchFamily="34" charset="0"/>
              </a:rPr>
              <a:t>Спортивный праздник </a:t>
            </a:r>
          </a:p>
          <a:p>
            <a:r>
              <a:rPr lang="ru-RU" sz="3200" b="1" dirty="0" smtClean="0">
                <a:latin typeface="+mj-lt"/>
                <a:ea typeface="Tahoma" pitchFamily="34" charset="0"/>
                <a:cs typeface="Tahoma" pitchFamily="34" charset="0"/>
              </a:rPr>
              <a:t>«Мама, папа, я- спортивная семья»</a:t>
            </a:r>
            <a:endParaRPr lang="ru-RU" sz="3200" b="1" dirty="0">
              <a:latin typeface="+mj-lt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21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</TotalTime>
  <Words>80</Words>
  <Application>Microsoft Office PowerPoint</Application>
  <PresentationFormat>Экран (4:3)</PresentationFormat>
  <Paragraphs>23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Tahoma</vt:lpstr>
      <vt:lpstr>Times New Roman</vt:lpstr>
      <vt:lpstr>Wingdings</vt:lpstr>
      <vt:lpstr>Тема Office</vt:lpstr>
      <vt:lpstr>«Социальное партнерство  в образовательном пространстве микрорайона (Сулажгора)»</vt:lpstr>
      <vt:lpstr>Презентация PowerPoint</vt:lpstr>
      <vt:lpstr>Задачи реализации  социального направления  проекта:</vt:lpstr>
      <vt:lpstr>Интерактивная психологическая игра «Дерево добра»</vt:lpstr>
      <vt:lpstr>Презентация PowerPoint</vt:lpstr>
      <vt:lpstr>Веб-занятие  «Дорогами добра»</vt:lpstr>
      <vt:lpstr>Праздничные мероприятия  для жителей микрорайона</vt:lpstr>
      <vt:lpstr>Презентация PowerPoint</vt:lpstr>
      <vt:lpstr>Презентация PowerPoint</vt:lpstr>
      <vt:lpstr>Презентация PowerPoint</vt:lpstr>
      <vt:lpstr>Спортивный праздник  «Зимние дозоры»</vt:lpstr>
      <vt:lpstr>Презентация PowerPoint</vt:lpstr>
      <vt:lpstr>Презентация PowerPoint</vt:lpstr>
      <vt:lpstr>Гиперборея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Социальное партнёрство в образовательном пространстве микрорайона</dc:title>
  <dc:creator>111</dc:creator>
  <cp:lastModifiedBy>OK</cp:lastModifiedBy>
  <cp:revision>25</cp:revision>
  <dcterms:created xsi:type="dcterms:W3CDTF">2019-11-15T14:30:09Z</dcterms:created>
  <dcterms:modified xsi:type="dcterms:W3CDTF">2019-11-21T10:41:31Z</dcterms:modified>
</cp:coreProperties>
</file>