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75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893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1479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578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817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2161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34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299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6648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430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914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37597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0052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937713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8874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5868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068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C593A-A3B7-49FB-B408-80B40B892243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ADF9748-892B-4BDF-8539-62EEAEE9FDE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491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  <p:sldLayoutId id="21474837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8D03A91-5423-4475-983C-F42C07E07B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62145" y="923278"/>
            <a:ext cx="9525741" cy="3773009"/>
          </a:xfrm>
        </p:spPr>
        <p:txBody>
          <a:bodyPr/>
          <a:lstStyle/>
          <a:p>
            <a:r>
              <a:rPr lang="ru-RU" dirty="0"/>
              <a:t>Факсимильное воспроизведение собственноручной подписи</a:t>
            </a:r>
          </a:p>
        </p:txBody>
      </p:sp>
    </p:spTree>
    <p:extLst>
      <p:ext uri="{BB962C8B-B14F-4D97-AF65-F5344CB8AC3E}">
        <p14:creationId xmlns:p14="http://schemas.microsoft.com/office/powerpoint/2010/main" val="1046747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F8C3406-2B8A-48AB-9614-2458D973A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530" y="254337"/>
            <a:ext cx="8596668" cy="1320800"/>
          </a:xfrm>
        </p:spPr>
        <p:txBody>
          <a:bodyPr/>
          <a:lstStyle/>
          <a:p>
            <a:r>
              <a:rPr lang="ru-RU" dirty="0"/>
              <a:t>Что такое факсимиле?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B71AF765-BABA-4425-BECD-F788DC0D2D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034" y="1"/>
            <a:ext cx="4378863" cy="2734322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069C942-406C-46F1-8061-6C6F7EA721B8}"/>
              </a:ext>
            </a:extLst>
          </p:cNvPr>
          <p:cNvSpPr txBox="1"/>
          <p:nvPr/>
        </p:nvSpPr>
        <p:spPr>
          <a:xfrm>
            <a:off x="4904645" y="3136985"/>
            <a:ext cx="4236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Факсимильное воспроизведение подписи это аналог собственноручной подписи.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Факсимильное воспроизведение подписи может использоваться при оформлении документов, как и собственноручная подпись. </a:t>
            </a:r>
          </a:p>
          <a:p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B26EF02-0D8C-4829-9320-28A77E0BFCAA}"/>
              </a:ext>
            </a:extLst>
          </p:cNvPr>
          <p:cNvSpPr txBox="1"/>
          <p:nvPr/>
        </p:nvSpPr>
        <p:spPr>
          <a:xfrm>
            <a:off x="301841" y="1233996"/>
            <a:ext cx="54153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Факсимиле</a:t>
            </a:r>
            <a:r>
              <a:rPr lang="en-US" dirty="0"/>
              <a:t> –</a:t>
            </a:r>
            <a:r>
              <a:rPr lang="ru-RU" dirty="0"/>
              <a:t> специальный штамп, обеспечивающий точное воспроизведение собственноручной подписи физического лица.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4A9846B1-0062-4987-B5AD-9FC4A4F28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461" y="2457141"/>
            <a:ext cx="2592643" cy="430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621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746F73E-DC5A-43A5-A30A-8544544B1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Зачем нужно факсимиле?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77AE0EB1-C4FD-491F-A67A-9245A42462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621" y="908716"/>
            <a:ext cx="2590896" cy="305391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F3308CA-07AD-42DF-8933-D808E42DAC74}"/>
              </a:ext>
            </a:extLst>
          </p:cNvPr>
          <p:cNvSpPr txBox="1"/>
          <p:nvPr/>
        </p:nvSpPr>
        <p:spPr>
          <a:xfrm>
            <a:off x="225264" y="1930400"/>
            <a:ext cx="648957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Факсимиле можно использовать для быстрого подписания большого количества документов;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Инвалиды по зрению могут использовать факсимиле, при этом избегая необходимости собственноручной подписи документов;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Факсимиле обеспечивает сохранение подписи в неизменном виде;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332D70C6-04F6-45CB-BB3C-5E31F8065F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061" y="3963542"/>
            <a:ext cx="6149193" cy="269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835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B4A59E1-2004-498D-A228-BFD4D2BAE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190" y="369903"/>
            <a:ext cx="6211737" cy="1320800"/>
          </a:xfrm>
        </p:spPr>
        <p:txBody>
          <a:bodyPr>
            <a:normAutofit fontScale="90000"/>
          </a:bodyPr>
          <a:lstStyle/>
          <a:p>
            <a:r>
              <a:rPr lang="ru-RU" dirty="0"/>
              <a:t>Как получить возможность использования факсимиле инвалиду по зрению?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2AE16F12-8EC3-46DB-A4BD-F441C42441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929" y="145357"/>
            <a:ext cx="3487228" cy="3881437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5D87AC0-4A08-4910-8B2F-98D961ABA59B}"/>
              </a:ext>
            </a:extLst>
          </p:cNvPr>
          <p:cNvSpPr txBox="1"/>
          <p:nvPr/>
        </p:nvSpPr>
        <p:spPr>
          <a:xfrm>
            <a:off x="554743" y="2180134"/>
            <a:ext cx="583718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dirty="0"/>
              <a:t>1) Обратиться в любую организацию по изготовлению факсимиле/печатей/штампов;</a:t>
            </a:r>
          </a:p>
          <a:p>
            <a:pPr>
              <a:lnSpc>
                <a:spcPct val="150000"/>
              </a:lnSpc>
            </a:pPr>
            <a:r>
              <a:rPr lang="ru-RU" sz="1600" dirty="0"/>
              <a:t>2) После изготовления печати записаться на прием к любому нотариусу Российской Федерации;</a:t>
            </a:r>
          </a:p>
          <a:p>
            <a:pPr>
              <a:lnSpc>
                <a:spcPct val="150000"/>
              </a:lnSpc>
            </a:pPr>
            <a:r>
              <a:rPr lang="ru-RU" sz="1600" dirty="0"/>
              <a:t>3) Нотариусом выдается свидетельство об удостоверении тождественности собственноручной подписи инвалида по зрению с факсимильным воспроизведением его собственноручной подписи;</a:t>
            </a:r>
          </a:p>
          <a:p>
            <a:pPr>
              <a:lnSpc>
                <a:spcPct val="150000"/>
              </a:lnSpc>
            </a:pPr>
            <a:r>
              <a:rPr lang="ru-RU" sz="1600" dirty="0"/>
              <a:t>4) При использовании факсимиле, по требованию органов и должностных лиц, предъявлять свидетельство для ознакомления.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0712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57FEA7-1C93-4711-9ADC-EE414127D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Результат: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5782023D-1351-4A8E-82F8-C48763463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67665"/>
            <a:ext cx="3892841" cy="3881437"/>
          </a:xfr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B692C616-B6B7-40C4-A294-D0A9BD19F277}"/>
              </a:ext>
            </a:extLst>
          </p:cNvPr>
          <p:cNvSpPr txBox="1">
            <a:spLocks/>
          </p:cNvSpPr>
          <p:nvPr/>
        </p:nvSpPr>
        <p:spPr>
          <a:xfrm>
            <a:off x="2578635" y="5335972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/>
              <a:t>Спасибо за внимание!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CAA4AF6-6A13-4A7E-A787-3589F7FE3F8F}"/>
              </a:ext>
            </a:extLst>
          </p:cNvPr>
          <p:cNvSpPr txBox="1"/>
          <p:nvPr/>
        </p:nvSpPr>
        <p:spPr>
          <a:xfrm>
            <a:off x="600722" y="2690336"/>
            <a:ext cx="56994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dirty="0"/>
              <a:t>Имея при себе свидетельство, выданное нотариусом, а также факсимиле, изготовленное в специальной организации, инвалид по зрению больше не будет иметь каких-либо проблем при подписании документов!</a:t>
            </a:r>
          </a:p>
        </p:txBody>
      </p:sp>
    </p:spTree>
    <p:extLst>
      <p:ext uri="{BB962C8B-B14F-4D97-AF65-F5344CB8AC3E}">
        <p14:creationId xmlns:p14="http://schemas.microsoft.com/office/powerpoint/2010/main" val="3433620621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</TotalTime>
  <Words>187</Words>
  <Application>Microsoft Office PowerPoint</Application>
  <PresentationFormat>Широкоэкранный</PresentationFormat>
  <Paragraphs>17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Аспект</vt:lpstr>
      <vt:lpstr>Факсимильное воспроизведение собственноручной подписи</vt:lpstr>
      <vt:lpstr>Что такое факсимиле?</vt:lpstr>
      <vt:lpstr>Зачем нужно факсимиле?</vt:lpstr>
      <vt:lpstr>Как получить возможность использования факсимиле инвалиду по зрению?</vt:lpstr>
      <vt:lpstr>Результат: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Факсимильное воспроизведение собственноручной подписи</dc:title>
  <dc:creator>User</dc:creator>
  <cp:lastModifiedBy>OK</cp:lastModifiedBy>
  <cp:revision>3</cp:revision>
  <dcterms:created xsi:type="dcterms:W3CDTF">2020-11-13T12:09:59Z</dcterms:created>
  <dcterms:modified xsi:type="dcterms:W3CDTF">2020-12-14T16:18:14Z</dcterms:modified>
</cp:coreProperties>
</file>