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71" r:id="rId8"/>
    <p:sldId id="272" r:id="rId9"/>
    <p:sldId id="266" r:id="rId10"/>
    <p:sldId id="267" r:id="rId11"/>
    <p:sldId id="268" r:id="rId12"/>
    <p:sldId id="270" r:id="rId13"/>
    <p:sldId id="27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03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76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6784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8827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0098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9681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338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898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350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3427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9843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8198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33E2A-3583-4CA7-A921-BE6BD383815D}" type="datetimeFigureOut">
              <a:rPr lang="ru-RU" smtClean="0"/>
              <a:pPr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A6E22-DB32-4228-A2C9-EB4ECF8A4B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4098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6754"/>
            <a:ext cx="10515600" cy="6020209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свободного времени детей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подростков в каникулярный период. </a:t>
            </a: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родителей в духовном и физическом развитии, самореализации несовершеннолетних.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800" y="2259875"/>
            <a:ext cx="8739051" cy="446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633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27017"/>
            <a:ext cx="10515600" cy="55499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организации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досуга в свободное время и каникулярный период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разных возрастов, начиная от младшего школьного возраста до подростков, выражается в том, что изменения, происходящие сегодня в общественной жизни, определяют в качестве главной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ценности- 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свободного, гармонического развитого, образованного и культурного человека, способного к самореализации в обществе.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теоретико-методологических основ организации социально-культурной деятельности, организации досуга детей и подростков, научная разработанность темы отражены в трудах современных ученых и педагогов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Э.В.Соколова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Б.А. Титова, Р.Н. Азаровой, А.Д.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Н.Н. Ярошенко,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С.Н.Литвиновой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Н.Ф.Гусевой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7030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часть свободного времени, используемая для удовлетворения личных физических, духовных и социальных потребностей любого человека. В педагогических исследованиях рассматриваются следующие виды досуга: отдых, развлечение, самообразование. Отдых снимает усталость и напряжение, восстанавливает физические и духовные силы человека.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досуга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совокупность различных видов занятий, деятельности, осуществляемой в свободное время, в результате которой происходит развитие личностных качеств человека, удовлетворяются его духовные, физические и другие социально значимые потребности.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культуры и искусства - это театры, кинотеатры, цирки, библиотеки, музеи, дома и дворцы культуры, клубы и др. учреждения, обеспечивающие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организацию досуга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проведение культурно-просветительской работы для всех возрастных групп населения.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328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5" y="666207"/>
            <a:ext cx="11743508" cy="2873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организации детского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досуга.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 подростков развивается по законам и принципам,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включают: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79712"/>
            <a:ext cx="10800806" cy="57084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всеобщности и доступности - то есть возможность приобщения, вовлеченности всех детей, подростков и юношества в сферу деятельности досуговых культурных учреждений с целью удовлетворения творческих возможностей подрастающего поколения, их досуговых запросов и интересов;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самодеятельности - реализуется на всех уровнях детского досуга - от любительского объединения до массового праздника, сочетая в творческую активность, увлеченность и инициативу детей-школьников;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индивидуального подхода - предполагает дифференциацию индивидуальных запросов, интересов, склонностей, способностей, возможностей, психофизиологических особенностей и социальной среды детей и подростков при обеспечении их досуга и комфортного состояния для каждого участника досуговой акции.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систематичности и целенаправленности - предполагает осуществление этой деятельности на основе планомерного и последовательного сочетания непрерывности и взаимозависимости в работе всех участников, призванных обеспечивать досуг детей, подростков и юношества с тем, чтобы содействовать превращению детей в активных и творческих личностей, живущих в гармонии и согласии с самими собой и обществом.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преемственности - предполагает культурное взаимодействие и взаимовлияние поколений.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Принцип занимательности - позволяет создавать условия для непринужденного творческого общения через построение досуга на основе игры и театрализации, эмоциональной привлекательности. Важно, чтобы детский досуг всегда был красочно оформленным, желательно с использованием разнообразной атрибутики, что позволяет превратить досуг детей и подростков в активный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017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04504"/>
            <a:ext cx="10670177" cy="125403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культурно-воспитательной деятельности детей 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97280"/>
            <a:ext cx="10515600" cy="54341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направлениями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культуры по работе с детьми и подростками в каникулярный период, как правило, являются доступность и охват культурными благами школьников всех возрастных групп, начиная с младших школьников и включая подростков. С этой целью с участием учреждений культуры целесообразно обеспечить: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Организацию работы в культурно-досуговой сфере со всеми детьми и подростками в период школьных каникул, причем должна быть учтена работа с детьми-сиротами, детьми с ограниченными возможностями, из многодетных и малообеспеченных семей;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Подготовку и проведение фестивалей, концертов, различных шоу, конкурсов детского художественного творчества;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Формирование кружков, студий, клубных любительских объединений по интересам для детей и подростков всех указанных категорий;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Обеспечение бесплатных посещений выставок, спектаклей, концертов, киносеансов детьми из многодетных семей, детьми, оставшимися без попечения родителей, детьми с ограниченными возможностями.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127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32242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Особого внимания учреждений культуры требует организация досуга подростков, в том числе трудных, из малообеспеченных семей и др., поскольку противоречия в сфере досуга подростками переживаются особенно остро, они оборачиваются негативными социальными последствиями в форме конфликта со «взрослым» миром.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учитывать при организации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обладают наибольшим объемом свободного времени;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них досуг является средством удовлетворения важнейшей возрастной потребности - в самоутверждении и самовыражении;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 характерна мобильность досуговых увлечений.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Следовательно, важнейшим моментом является тот факт, что организация учреждениями культуры досуга детей и подростков на хорошем уровне может стать альтернативой негативным проявлениям в детской среде, а также формой реализации самовыражения и позитивного творчества и способствовать развитию социальной активности подрастающего поколения.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организации досуга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развитие способностей школьников разных возрастных групп, которые свободны в своем творчестве и интеллектуальной культуре, способны гармонично адаптироваться в социуме.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3119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91440"/>
            <a:ext cx="12096206" cy="626840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культурно-досуговой деятельности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многообразны, и их можно классифицировать, следующим образом: </a:t>
            </a:r>
          </a:p>
          <a:p>
            <a:pPr marL="0" indent="0">
              <a:buNone/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Отдых (активный и пассивный);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-Развлечения (распространены три вида развлечений по степени активности участия детей: дети являются только слушателями или зрителями, дети - непосредственные участники, участники и взрослые и дети);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-Праздники (народные и фольклорные,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гоударственно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гражданские, международные, православные, бытовые и семейные);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-Самообразование (целенаправленная познавательная деятельность: чтение литературы, экскурсии, посещение театров и музеев и т.д.);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-Творчество.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уверенностью можно сказать, что такая деятельность выступает важнейшей сферой социально-педагогической работы с детьми, имеющими нарушения психофизического здоровья, способствует преодолению их изолированности и переходу к их интеграции в общество. </a:t>
            </a:r>
          </a:p>
          <a:p>
            <a:pPr marL="0" indent="0">
              <a:buNone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задачей организации социокультурной деятельности является переход досуговой деятельности детей с ограниченными возможностями здоровья из индивидуального в социальное пространство. </a:t>
            </a:r>
          </a:p>
          <a:p>
            <a:pPr marL="0" indent="0">
              <a:buNone/>
            </a:pPr>
            <a:r>
              <a:rPr lang="ru-RU" sz="8800" dirty="0" smtClean="0"/>
              <a:t>-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один из основных видов деятельности детей. В любом возрасте игра является ведущей деятельностью, необходимым условием всестороннего развития детей и одним из основных средств их воспитания и обучения. В процессе игры создаются благоприятные условия для формирования, развития и совершенствования психических процессов ребёнка, формирования его личности. Игры разнообразят процесс обучения, наполняют жизнь учащихся радостными переживаниями, эмоционально обогащают их, создают радость успеха, создают хорошее настроение. </a:t>
            </a:r>
          </a:p>
          <a:p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82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6755"/>
            <a:ext cx="10515600" cy="64269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воспитательной деятельности в учреждениях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или досуга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в том, что дети более свободны в выборе занятий, их творческая деятельность построена на добровольных началах и на интересе. Поэтому детский досуг получается занимательным, социально-значимым, духовно богатым, в нем сочетаются воспитание с самовоспитанием, отдых с развлечением. В соответствии с этим учреждения культуры способны:</a:t>
            </a:r>
          </a:p>
          <a:p>
            <a:pPr marL="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содействовать развитию интеллектуальных способностей детей;</a:t>
            </a:r>
          </a:p>
          <a:p>
            <a:pPr marL="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моральный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(духовный) облик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ребёнка;</a:t>
            </a:r>
          </a:p>
          <a:p>
            <a:pPr marL="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творческие способности личности через систему самодеятельного творчества детей и подростков (кружки и коллективы, студии художественной самодеятельности);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здоровье (спортивные секции, соревнования);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патриота - гражданина.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152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31520"/>
            <a:ext cx="10515600" cy="60089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досуг – это совокупность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видов занятий, деятельности, осуществляемой в свободное время, в результате которой происходит развитие личностных качеств человека, удовлетворяются его духовные, физические и другие социально значимые потребности.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59635" y="1685109"/>
            <a:ext cx="6732365" cy="51728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1703" y="2756263"/>
            <a:ext cx="3853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49" y="1685109"/>
            <a:ext cx="5416586" cy="506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38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623" y="0"/>
            <a:ext cx="10515600" cy="205644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важна роль родителей в духовном и физическом развитии (здоровье), самореализации несовершеннолетних. 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законе Российской Федерации "Об образовании” говорится: "Родители являются первыми педагогами. Они обязаны заложить основы физического, интеллектуального и нравственного развития личности ребёнка уже в младенческом возрасте”. 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3783" y="2194560"/>
            <a:ext cx="5945778" cy="47618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7565" y="2194560"/>
            <a:ext cx="5656217" cy="476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274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9452"/>
            <a:ext cx="10515600" cy="5667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Определяющая роль семьи обусловлена её глубоким влиянием на весь комплекс физической и духовной жизни растущего в ней человека. Семья для ребёнка является одновременно и средой обитания, и воспитательной средой. Влияние семьи особенно в начальной стадии жизни ребёнка на много превышает другие воспитательные процессы. По данным исследований, семья здесь отражает и школу, и средства массовой информации, общественные организации, трудовые коллективы, друзей, влияние литературы и искусства. Всё это позволило педагогам вывести определённую зависимость: успешность формирования личности обуславливается прежде всего семьёй. Чем лучше семья и чем лучше влияет она на воспитание, тем выше результат физического, духовно-нравственного, трудового воспитания личности. Редко, роль семьи в формировании личности определяется зависимостью: какая семья, такой вырастет в ней человек.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3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691" y="365125"/>
            <a:ext cx="11900263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 организация свободного времени институтом семьи и образования положительно влияет на духовное, физическое и социальное развитие ребенка!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6979" y="1690687"/>
            <a:ext cx="5974081" cy="46486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691" y="1690687"/>
            <a:ext cx="5952309" cy="464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138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000" dirty="0" smtClean="0">
                <a:latin typeface="Arial Black" panose="020B0A04020102020204" pitchFamily="34" charset="0"/>
              </a:rPr>
              <a:t>Спасибо за внимание!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4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980</Words>
  <Application>Microsoft Office PowerPoint</Application>
  <PresentationFormat>Произвольный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Принципы организации детского досуга. Досуг детей и подростков развивается по законам и принципам, которые включают:   </vt:lpstr>
      <vt:lpstr>Основные направления культурно-воспитательной деятельности детей и подростков. </vt:lpstr>
      <vt:lpstr>Слайд 6</vt:lpstr>
      <vt:lpstr>Слайд 7</vt:lpstr>
      <vt:lpstr>Слайд 8</vt:lpstr>
      <vt:lpstr>Таким образом, досуг – это совокупность различных видов занятий, деятельности, осуществляемой в свободное время, в результате которой происходит развитие личностных качеств человека, удовлетворяются его духовные, физические и другие социально значимые потребности. </vt:lpstr>
      <vt:lpstr>Очень важна роль родителей в духовном и физическом развитии (здоровье), самореализации несовершеннолетних.  В законе Российской Федерации "Об образовании” говорится: "Родители являются первыми педагогами. Они обязаны заложить основы физического, интеллектуального и нравственного развития личности ребёнка уже в младенческом возрасте”. </vt:lpstr>
      <vt:lpstr>Слайд 11</vt:lpstr>
      <vt:lpstr>Таким образом,  организация свободного времени институтом семьи и образования положительно влияет на духовное, физическое и социальное развитие ребенка!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Acer</cp:lastModifiedBy>
  <cp:revision>57</cp:revision>
  <dcterms:created xsi:type="dcterms:W3CDTF">2021-05-16T11:23:15Z</dcterms:created>
  <dcterms:modified xsi:type="dcterms:W3CDTF">2021-05-16T18:03:48Z</dcterms:modified>
</cp:coreProperties>
</file>